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881" autoAdjust="0"/>
  </p:normalViewPr>
  <p:slideViewPr>
    <p:cSldViewPr>
      <p:cViewPr varScale="1">
        <p:scale>
          <a:sx n="59" d="100"/>
          <a:sy n="59" d="100"/>
        </p:scale>
        <p:origin x="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0DF-850B-421C-BDF2-7B4355CF973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9AD-C137-4AC2-A628-23DD70B2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0DF-850B-421C-BDF2-7B4355CF973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9AD-C137-4AC2-A628-23DD70B2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0DF-850B-421C-BDF2-7B4355CF973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9AD-C137-4AC2-A628-23DD70B2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0DF-850B-421C-BDF2-7B4355CF973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9AD-C137-4AC2-A628-23DD70B2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0DF-850B-421C-BDF2-7B4355CF973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9AD-C137-4AC2-A628-23DD70B2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0DF-850B-421C-BDF2-7B4355CF973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9AD-C137-4AC2-A628-23DD70B2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0DF-850B-421C-BDF2-7B4355CF973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9AD-C137-4AC2-A628-23DD70B2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0DF-850B-421C-BDF2-7B4355CF973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9AD-C137-4AC2-A628-23DD70B2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0DF-850B-421C-BDF2-7B4355CF973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9AD-C137-4AC2-A628-23DD70B2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0DF-850B-421C-BDF2-7B4355CF973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9AD-C137-4AC2-A628-23DD70B2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0DF-850B-421C-BDF2-7B4355CF973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9AD-C137-4AC2-A628-23DD70B27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7D0DF-850B-421C-BDF2-7B4355CF973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ED9AD-C137-4AC2-A628-23DD70B272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66" y="850560"/>
            <a:ext cx="67376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" y="4953000"/>
            <a:ext cx="4572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   </a:t>
            </a:r>
            <a:endParaRPr lang="en-US" sz="1200" dirty="0">
              <a:latin typeface="Comic Sans MS" pitchFamily="66" charset="0"/>
            </a:endParaRPr>
          </a:p>
          <a:p>
            <a:r>
              <a:rPr lang="en-US" sz="1200" dirty="0">
                <a:latin typeface="Comic Sans MS" pitchFamily="66" charset="0"/>
              </a:rPr>
              <a:t>             </a:t>
            </a:r>
          </a:p>
          <a:p>
            <a:r>
              <a:rPr lang="en-US" sz="1100" dirty="0">
                <a:latin typeface="Comic Sans MS" pitchFamily="66" charset="0"/>
              </a:rPr>
              <a:t>Lap Swim:                   (7-8 a.m. M-F Daily)    </a:t>
            </a:r>
          </a:p>
          <a:p>
            <a:r>
              <a:rPr lang="en-US" sz="1100" dirty="0">
                <a:latin typeface="Comic Sans MS" pitchFamily="66" charset="0"/>
              </a:rPr>
              <a:t>Aerobics:                   (8-9 a.m. M-W-F)    </a:t>
            </a:r>
          </a:p>
          <a:p>
            <a:r>
              <a:rPr lang="en-US" sz="1100" dirty="0">
                <a:latin typeface="Comic Sans MS" pitchFamily="66" charset="0"/>
              </a:rPr>
              <a:t>Swim Lessons:            (9-12p.m. M-F Daily</a:t>
            </a:r>
          </a:p>
          <a:p>
            <a:r>
              <a:rPr lang="en-US" sz="1100" dirty="0">
                <a:latin typeface="Comic Sans MS" pitchFamily="66" charset="0"/>
              </a:rPr>
              <a:t>Open Swim:                (1-4 </a:t>
            </a:r>
            <a:r>
              <a:rPr lang="en-US" sz="1100" dirty="0" err="1">
                <a:latin typeface="Comic Sans MS" pitchFamily="66" charset="0"/>
              </a:rPr>
              <a:t>p.m</a:t>
            </a:r>
            <a:r>
              <a:rPr lang="en-US" sz="1100" dirty="0">
                <a:latin typeface="Comic Sans MS" pitchFamily="66" charset="0"/>
              </a:rPr>
              <a:t>)</a:t>
            </a:r>
          </a:p>
          <a:p>
            <a:r>
              <a:rPr lang="en-US" sz="1100" dirty="0">
                <a:latin typeface="Comic Sans MS" pitchFamily="66" charset="0"/>
              </a:rPr>
              <a:t>Family Swim:              (5-6:30 p.m. Daily)    </a:t>
            </a:r>
          </a:p>
          <a:p>
            <a:r>
              <a:rPr lang="en-US" sz="1100" dirty="0">
                <a:latin typeface="Comic Sans MS" pitchFamily="66" charset="0"/>
              </a:rPr>
              <a:t>Open Swim:	            (6:30-8 p.m. Daily)</a:t>
            </a:r>
          </a:p>
          <a:p>
            <a:r>
              <a:rPr lang="en-US" sz="1100" dirty="0">
                <a:latin typeface="Comic Sans MS" pitchFamily="66" charset="0"/>
              </a:rPr>
              <a:t>Aerobics:                   (8pm to 9p.m. T-Th-Sun) </a:t>
            </a:r>
          </a:p>
          <a:p>
            <a:endParaRPr lang="en-US" sz="1100" dirty="0">
              <a:latin typeface="Comic Sans MS" pitchFamily="66" charset="0"/>
            </a:endParaRPr>
          </a:p>
          <a:p>
            <a:pPr algn="ctr"/>
            <a:r>
              <a:rPr lang="en-US" sz="1200" b="1" dirty="0">
                <a:latin typeface="Arial Black" panose="020B0A04020102020204" pitchFamily="34" charset="0"/>
              </a:rPr>
              <a:t>PLEASE NOTE PRICE CHANGES!!</a:t>
            </a:r>
          </a:p>
          <a:p>
            <a:endParaRPr lang="en-US" sz="1200" dirty="0">
              <a:latin typeface="Comic Sans MS" pitchFamily="66" charset="0"/>
            </a:endParaRPr>
          </a:p>
          <a:p>
            <a:endParaRPr lang="en-US" sz="1200" dirty="0">
              <a:latin typeface="Comic Sans MS" pitchFamily="66" charset="0"/>
            </a:endParaRPr>
          </a:p>
          <a:p>
            <a:endParaRPr lang="en-US" sz="1200" dirty="0">
              <a:latin typeface="Comic Sans MS" pitchFamily="66" charset="0"/>
            </a:endParaRPr>
          </a:p>
          <a:p>
            <a:endParaRPr lang="en-US" sz="12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 rot="20417005">
            <a:off x="46693" y="234313"/>
            <a:ext cx="1481918" cy="5343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Swimming Pool </a:t>
            </a:r>
          </a:p>
          <a:p>
            <a:pPr algn="ctr"/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Sign-up</a:t>
            </a:r>
            <a:endParaRPr lang="en-US" sz="1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70866" y="240960"/>
            <a:ext cx="388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              </a:t>
            </a:r>
            <a:r>
              <a:rPr lang="en-US" sz="1400" b="1" dirty="0">
                <a:latin typeface="Comic Sans MS" pitchFamily="66" charset="0"/>
              </a:rPr>
              <a:t>FIRE DEPARTMENT</a:t>
            </a:r>
            <a:endParaRPr lang="en-US" sz="1400" b="1" u="sng" dirty="0">
              <a:latin typeface="Comic Sans MS" pitchFamily="66" charset="0"/>
            </a:endParaRPr>
          </a:p>
          <a:p>
            <a:r>
              <a:rPr lang="en-US" sz="1400" dirty="0">
                <a:latin typeface="Comic Sans MS" pitchFamily="66" charset="0"/>
              </a:rPr>
              <a:t>  Thursday, April 23rd (2:00-7:00 p.m.)</a:t>
            </a:r>
          </a:p>
          <a:p>
            <a:r>
              <a:rPr lang="en-US" sz="1400" dirty="0">
                <a:latin typeface="Comic Sans MS" pitchFamily="66" charset="0"/>
              </a:rPr>
              <a:t>  Thursday,  May 14th  (4:00-6:00 p.m.)</a:t>
            </a:r>
          </a:p>
          <a:p>
            <a:r>
              <a:rPr lang="en-US" sz="1400" dirty="0">
                <a:latin typeface="Comic Sans MS" pitchFamily="66" charset="0"/>
              </a:rPr>
              <a:t>        </a:t>
            </a:r>
            <a:r>
              <a:rPr lang="en-US" sz="1100" dirty="0">
                <a:latin typeface="Comic Sans MS" pitchFamily="66" charset="0"/>
              </a:rPr>
              <a:t>(Open Registration begins May 15 )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23266" y="1155360"/>
            <a:ext cx="27432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Comic Sans MS" pitchFamily="66" charset="0"/>
              </a:rPr>
              <a:t>Session One ..........(June 8 – 19)</a:t>
            </a:r>
          </a:p>
          <a:p>
            <a:r>
              <a:rPr lang="en-US" sz="1100" dirty="0">
                <a:latin typeface="Comic Sans MS" pitchFamily="66" charset="0"/>
              </a:rPr>
              <a:t>Session Two...........(June 22 – July 3)     </a:t>
            </a:r>
          </a:p>
          <a:p>
            <a:r>
              <a:rPr lang="en-US" sz="1100" dirty="0">
                <a:latin typeface="Comic Sans MS" pitchFamily="66" charset="0"/>
              </a:rPr>
              <a:t>Session Three........(July 6 - 17)</a:t>
            </a:r>
          </a:p>
          <a:p>
            <a:r>
              <a:rPr lang="en-US" sz="1100" dirty="0">
                <a:latin typeface="Comic Sans MS" pitchFamily="66" charset="0"/>
              </a:rPr>
              <a:t>Session Four..........(July 20 – July 31)</a:t>
            </a:r>
          </a:p>
          <a:p>
            <a:endParaRPr lang="en-US" sz="1100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3266" y="1122886"/>
            <a:ext cx="2743200" cy="1038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9550" y="2141041"/>
            <a:ext cx="45120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latin typeface="Comic Sans MS" pitchFamily="66" charset="0"/>
              </a:rPr>
              <a:t>Lesson times are 9:00, 9:30, 10:00, 10:30, 11:00, 11:30 a.m.   </a:t>
            </a:r>
          </a:p>
          <a:p>
            <a:r>
              <a:rPr lang="en-US" sz="1050" dirty="0">
                <a:latin typeface="Comic Sans MS" pitchFamily="66" charset="0"/>
              </a:rPr>
              <a:t>It will save you time if you know what level your child is in </a:t>
            </a:r>
          </a:p>
          <a:p>
            <a:r>
              <a:rPr lang="en-US" sz="1050" dirty="0">
                <a:latin typeface="Comic Sans MS" pitchFamily="66" charset="0"/>
              </a:rPr>
              <a:t>or bring your child’s last swim card.</a:t>
            </a:r>
          </a:p>
          <a:p>
            <a:endParaRPr lang="en-US" sz="1050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7652" y="2718122"/>
            <a:ext cx="35557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200" b="1" u="sng" dirty="0">
                <a:latin typeface="Arial Black" panose="020B0A04020102020204" pitchFamily="34" charset="0"/>
              </a:rPr>
              <a:t>POOL NUMBER  507-533-8143</a:t>
            </a:r>
          </a:p>
          <a:p>
            <a:pPr lvl="1"/>
            <a:r>
              <a:rPr lang="en-US" sz="1200" dirty="0">
                <a:latin typeface="Comic Sans MS" pitchFamily="66" charset="0"/>
              </a:rPr>
              <a:t> </a:t>
            </a:r>
          </a:p>
          <a:p>
            <a:pPr lvl="1"/>
            <a:r>
              <a:rPr lang="en-US" sz="1200" dirty="0">
                <a:latin typeface="Comic Sans MS" pitchFamily="66" charset="0"/>
              </a:rPr>
              <a:t> General Admission - $4</a:t>
            </a:r>
          </a:p>
          <a:p>
            <a:pPr lvl="1"/>
            <a:r>
              <a:rPr lang="en-US" sz="1200" dirty="0">
                <a:latin typeface="Comic Sans MS" pitchFamily="66" charset="0"/>
              </a:rPr>
              <a:t> Season Pass (Family) - $160 </a:t>
            </a:r>
          </a:p>
          <a:p>
            <a:pPr lvl="1"/>
            <a:r>
              <a:rPr lang="en-US" sz="1200" dirty="0">
                <a:latin typeface="Comic Sans MS" pitchFamily="66" charset="0"/>
              </a:rPr>
              <a:t> Season Pass (Single) - $65     </a:t>
            </a:r>
          </a:p>
          <a:p>
            <a:pPr lvl="1"/>
            <a:r>
              <a:rPr lang="en-US" sz="1200" dirty="0">
                <a:latin typeface="Comic Sans MS" pitchFamily="66" charset="0"/>
              </a:rPr>
              <a:t> Lessons - $45                        </a:t>
            </a:r>
          </a:p>
          <a:p>
            <a:pPr lvl="1"/>
            <a:r>
              <a:rPr lang="en-US" sz="1200" dirty="0">
                <a:latin typeface="Comic Sans MS" pitchFamily="66" charset="0"/>
              </a:rPr>
              <a:t> Swim Team - $50</a:t>
            </a:r>
          </a:p>
          <a:p>
            <a:pPr lvl="1"/>
            <a:r>
              <a:rPr lang="en-US" sz="1200" dirty="0">
                <a:latin typeface="Comic Sans MS" pitchFamily="66" charset="0"/>
              </a:rPr>
              <a:t> Water Aerobics - $50</a:t>
            </a:r>
          </a:p>
          <a:p>
            <a:pPr lvl="1"/>
            <a:r>
              <a:rPr lang="en-US" sz="1200" dirty="0">
                <a:latin typeface="Comic Sans MS" pitchFamily="66" charset="0"/>
              </a:rPr>
              <a:t> Parent Child Class - $40  </a:t>
            </a:r>
          </a:p>
          <a:p>
            <a:pPr lvl="1"/>
            <a:r>
              <a:rPr lang="en-US" sz="1200" dirty="0">
                <a:latin typeface="Comic Sans MS" pitchFamily="66" charset="0"/>
              </a:rPr>
              <a:t> Punch Card - $30 (For 10            </a:t>
            </a:r>
          </a:p>
          <a:p>
            <a:pPr lvl="1"/>
            <a:r>
              <a:rPr lang="en-US" sz="1200" dirty="0">
                <a:latin typeface="Comic Sans MS" pitchFamily="66" charset="0"/>
              </a:rPr>
              <a:t>                                 punches)</a:t>
            </a:r>
          </a:p>
          <a:p>
            <a:pPr lvl="1"/>
            <a:r>
              <a:rPr lang="en-US" sz="1200" dirty="0">
                <a:latin typeface="Comic Sans MS" pitchFamily="66" charset="0"/>
              </a:rPr>
              <a:t> Pool Rental - $100/</a:t>
            </a:r>
            <a:r>
              <a:rPr lang="en-US" sz="1200" dirty="0" err="1">
                <a:latin typeface="Comic Sans MS" pitchFamily="66" charset="0"/>
              </a:rPr>
              <a:t>hr</a:t>
            </a:r>
            <a:endParaRPr lang="en-US" sz="1200" dirty="0">
              <a:latin typeface="Comic Sans MS" pitchFamily="66" charset="0"/>
            </a:endParaRPr>
          </a:p>
          <a:p>
            <a:pPr lvl="1"/>
            <a:r>
              <a:rPr lang="en-US" sz="1200" dirty="0">
                <a:latin typeface="Comic Sans MS" pitchFamily="66" charset="0"/>
              </a:rPr>
              <a:t>        -$150/</a:t>
            </a:r>
            <a:r>
              <a:rPr lang="en-US" sz="1200" dirty="0" err="1">
                <a:latin typeface="Comic Sans MS" pitchFamily="66" charset="0"/>
              </a:rPr>
              <a:t>hr</a:t>
            </a:r>
            <a:r>
              <a:rPr lang="en-US" sz="1200" dirty="0">
                <a:latin typeface="Comic Sans MS" pitchFamily="66" charset="0"/>
              </a:rPr>
              <a:t> with slides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246357" y="2718122"/>
            <a:ext cx="2743200" cy="2574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49160" y="5082262"/>
            <a:ext cx="43464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   </a:t>
            </a:r>
            <a:endParaRPr lang="en-US" sz="1200" dirty="0">
              <a:latin typeface="Comic Sans MS" pitchFamily="66" charset="0"/>
            </a:endParaRPr>
          </a:p>
          <a:p>
            <a:endParaRPr lang="en-US" sz="1200" dirty="0">
              <a:latin typeface="Comic Sans MS" pitchFamily="66" charset="0"/>
            </a:endParaRPr>
          </a:p>
          <a:p>
            <a:endParaRPr lang="en-US" sz="1200" dirty="0">
              <a:latin typeface="Comic Sans MS" pitchFamily="66" charset="0"/>
            </a:endParaRPr>
          </a:p>
          <a:p>
            <a:endParaRPr lang="en-US" sz="1200" dirty="0">
              <a:latin typeface="Comic Sans MS" pitchFamily="66" charset="0"/>
            </a:endParaRPr>
          </a:p>
          <a:p>
            <a:endParaRPr lang="en-US" sz="1200" dirty="0">
              <a:latin typeface="Comic Sans MS" pitchFamily="66" charset="0"/>
            </a:endParaRPr>
          </a:p>
          <a:p>
            <a:endParaRPr lang="en-US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273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Comic Sans MS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Laurel Jacobs</cp:lastModifiedBy>
  <cp:revision>59</cp:revision>
  <cp:lastPrinted>2020-01-30T20:27:02Z</cp:lastPrinted>
  <dcterms:created xsi:type="dcterms:W3CDTF">2012-03-01T00:51:49Z</dcterms:created>
  <dcterms:modified xsi:type="dcterms:W3CDTF">2020-01-30T21:05:14Z</dcterms:modified>
</cp:coreProperties>
</file>